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9" r:id="rId5"/>
    <p:sldId id="260" r:id="rId6"/>
    <p:sldId id="265" r:id="rId7"/>
    <p:sldId id="261" r:id="rId8"/>
    <p:sldId id="262" r:id="rId9"/>
    <p:sldId id="25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6738DD-CC45-4C69-9A39-21326FAAD371}" type="datetimeFigureOut">
              <a:rPr lang="es-ES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D2074D-405F-4EFA-9812-4F0EBE6D62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2074D-405F-4EFA-9812-4F0EBE6D622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B3C35-CB7A-4A8E-B503-80B1AE4EC0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7D96-3A5B-4ADB-AD7F-E68C0E886167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4B2B-71E6-471F-8812-DB9F0796F1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10B6-A0E0-4662-B6D8-75A035DA7CD5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94C8-0193-41E0-87CF-98F28BE935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CF5C-5123-48FC-9909-9682D8F88174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CF85-9C1A-455F-9EE3-004B33B4EE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9A05-B9B1-4D65-8274-3EA51B4B81C0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A7FE-AD84-40F2-94D5-7203F4755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4A61-08D4-40D7-A730-C90E07F5802A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FDC9-3735-40F4-802B-14EAC74FD7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DFE1-7BC6-420A-93B8-D81FA704B459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CD78-E634-4CF1-937C-65184D08B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4B5-D6B1-4B79-9DAC-F86CA986F8CA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FD53-F21A-4ACA-A50D-597C79D126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73DA-6862-4329-B408-F9B1E5044209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8427-5A42-4E9D-A7DC-7289AEBE4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0238-CA27-44DF-B084-CBE00F8DD1BF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19B-3C21-4772-A698-9FF175DC5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2600-3B3F-44D6-8F58-5B45AC246234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99CC-F9D3-45D6-8163-34CDD4C3CD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4BE0-C747-4723-B419-FD45DE8E6652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F46C-A3C1-4EF9-9D5A-97DCD5F29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282F5-AE25-449F-B4AF-E1E90E81C7DC}" type="datetimeFigureOut">
              <a:rPr lang="es-ES" smtClean="0"/>
              <a:pPr>
                <a:defRPr/>
              </a:pPr>
              <a:t>20/12/2011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B31A31-2735-40D2-A458-F132840F5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80528" y="1844824"/>
            <a:ext cx="9505056" cy="2880320"/>
          </a:xfrm>
          <a:prstGeom prst="rect">
            <a:avLst/>
          </a:prstGeom>
          <a:solidFill>
            <a:schemeClr val="dk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5" name="Picture 7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59" y="1340768"/>
            <a:ext cx="3811125" cy="38111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644008" y="256490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bg1"/>
                </a:solidFill>
                <a:latin typeface="Century Gothic" pitchFamily="34" charset="0"/>
              </a:rPr>
              <a:t>eventos</a:t>
            </a:r>
            <a:endParaRPr lang="es-ES" sz="8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Ofrecemos servicios completos para la producción multimedia. Agregando valor con una estrecha coordinación con el cliente. </a:t>
            </a:r>
            <a:r>
              <a:rPr lang="es-ES" sz="2400" b="1" dirty="0" err="1" smtClean="0">
                <a:solidFill>
                  <a:schemeClr val="bg1"/>
                </a:solidFill>
              </a:rPr>
              <a:t>EslaTV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es un servicio integral para eventos, que va desde el asesoramiento, organización y gestión técnica hasta la ejecución total. El objetivo principal es cubrir todas y cada una de las necesidades del cliente. 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bg1"/>
                </a:solidFill>
              </a:rPr>
              <a:t>Tras más de 22 años dedicados a la tecnología somos un referente.</a:t>
            </a:r>
          </a:p>
        </p:txBody>
      </p:sp>
      <p:pic>
        <p:nvPicPr>
          <p:cNvPr id="3077" name="Picture 5" descr="\\servidorcorreo\Proyectos_Web\Proyectos\LOGOTIPOS\eslaPuntoTvFondoNeg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87410"/>
            <a:ext cx="3597941" cy="9097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ORGANIZAMOS TODO TIPO DE EVENTOS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Presentaciones de producto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Ferias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Inauguraciones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Conferencias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Congresos y seminarios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Torneos deportivos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Premios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Celebraciones corporativas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4100" name="Picture 4" descr="C:\Users\joan.CGBINFORMATICA\Pictures\glueckliche-frau-videomarketing-not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65548"/>
            <a:ext cx="3907058" cy="275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Planificación del evento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Diseño y creatividad del evento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solidFill>
                  <a:schemeClr val="bg1"/>
                </a:solidFill>
              </a:rPr>
              <a:t>Presupuestación</a:t>
            </a:r>
            <a:r>
              <a:rPr lang="es-ES" sz="2400" dirty="0" smtClean="0">
                <a:solidFill>
                  <a:schemeClr val="bg1"/>
                </a:solidFill>
              </a:rPr>
              <a:t> general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Organización, coordinación y supervisión de servicios técnicos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Selección y contratación de salas y locales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Planificación de calendarios de trabajo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Difusión y publicidad del evento a través de internet y redes sociales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Comunicación y publicidad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Servicios Técnicos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1439"/>
            <a:ext cx="4690864" cy="395976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Artes gráficas e impresiones: Somos especialistas en impresión gran formato. Podrá imprimir en gran formato la cantidad que elija con el material que desee: Papel, papel fotográfico, pósters, imanes, banderolas, lona, material textil, </a:t>
            </a:r>
            <a:r>
              <a:rPr lang="es-ES" sz="2400" dirty="0" err="1" smtClean="0">
                <a:solidFill>
                  <a:schemeClr val="bg1"/>
                </a:solidFill>
              </a:rPr>
              <a:t>solbelite</a:t>
            </a:r>
            <a:r>
              <a:rPr lang="es-ES" sz="2400" dirty="0" smtClean="0">
                <a:solidFill>
                  <a:schemeClr val="bg1"/>
                </a:solidFill>
              </a:rPr>
              <a:t> + </a:t>
            </a:r>
            <a:r>
              <a:rPr lang="es-ES" sz="2400" dirty="0" err="1" smtClean="0">
                <a:solidFill>
                  <a:schemeClr val="bg1"/>
                </a:solidFill>
              </a:rPr>
              <a:t>opticlear</a:t>
            </a:r>
            <a:r>
              <a:rPr lang="es-ES" sz="2400" dirty="0" smtClean="0">
                <a:solidFill>
                  <a:schemeClr val="bg1"/>
                </a:solidFill>
              </a:rPr>
              <a:t>, vinilo adhesivo, vinilo adhesivo con soporte rígido, vinilo de corte, </a:t>
            </a:r>
            <a:r>
              <a:rPr lang="es-ES" sz="2400" dirty="0" err="1" smtClean="0">
                <a:solidFill>
                  <a:schemeClr val="bg1"/>
                </a:solidFill>
              </a:rPr>
              <a:t>displays</a:t>
            </a:r>
            <a:r>
              <a:rPr lang="es-ES" sz="2400" dirty="0" smtClean="0">
                <a:solidFill>
                  <a:schemeClr val="bg1"/>
                </a:solidFill>
              </a:rPr>
              <a:t>, calidad arte, catálogos gran formato y muchos más productos.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Le ofrecemos la impresión en gran formato, en cantidades tan pequeñas como un ejemplar y en materiales como el papel, papel fotográfico, impresión sobre imán, lona, </a:t>
            </a:r>
            <a:r>
              <a:rPr lang="es-ES" sz="2400" dirty="0" err="1" smtClean="0">
                <a:solidFill>
                  <a:schemeClr val="bg1"/>
                </a:solidFill>
              </a:rPr>
              <a:t>canvas</a:t>
            </a:r>
            <a:r>
              <a:rPr lang="es-ES" sz="2400" dirty="0" smtClean="0">
                <a:solidFill>
                  <a:schemeClr val="bg1"/>
                </a:solidFill>
              </a:rPr>
              <a:t>, vinilo, etc.</a:t>
            </a:r>
          </a:p>
        </p:txBody>
      </p:sp>
      <p:pic>
        <p:nvPicPr>
          <p:cNvPr id="6149" name="Picture 5" descr="C:\Users\joan.CGBINFORMATICA\Pictures\business_hands_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207552" cy="3991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Servicios Técnicos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Secretaría técnica de atención al público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Control de inscripciones y participación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Administración y contabilidad del evento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Estudio económico del evento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Elementos de señalización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Servicios de ambientación y decoración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Servicios de </a:t>
            </a:r>
            <a:r>
              <a:rPr lang="es-ES" sz="1800" dirty="0" err="1" smtClean="0">
                <a:solidFill>
                  <a:schemeClr val="bg1"/>
                </a:solidFill>
              </a:rPr>
              <a:t>cátering</a:t>
            </a:r>
            <a:r>
              <a:rPr lang="es-ES" sz="1800" dirty="0" smtClean="0">
                <a:solidFill>
                  <a:schemeClr val="bg1"/>
                </a:solidFill>
              </a:rPr>
              <a:t> y restauración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Exposiciones (proyectos y realización)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Creación de regalos conmemorativos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Realizamos todos los sistemas de </a:t>
            </a:r>
            <a:r>
              <a:rPr lang="es-ES" sz="1800" b="1" dirty="0" smtClean="0">
                <a:solidFill>
                  <a:schemeClr val="bg1"/>
                </a:solidFill>
              </a:rPr>
              <a:t>animación audiovisual, infografía, grabación, duplicación</a:t>
            </a:r>
            <a:r>
              <a:rPr lang="es-ES" sz="1800" dirty="0" smtClean="0">
                <a:solidFill>
                  <a:schemeClr val="bg1"/>
                </a:solidFill>
              </a:rPr>
              <a:t> en todos los formatos.</a:t>
            </a:r>
          </a:p>
        </p:txBody>
      </p:sp>
      <p:pic>
        <p:nvPicPr>
          <p:cNvPr id="7172" name="Picture 4" descr="C:\Users\joan.CGBINFORMATICA\Pictures\business-woman-table-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1508">
            <a:off x="5076056" y="1877228"/>
            <a:ext cx="3636194" cy="2415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Servicios Audiovisuales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0100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bg1"/>
                </a:solidFill>
              </a:rPr>
              <a:t>Proyección y grabación: </a:t>
            </a:r>
            <a:r>
              <a:rPr lang="es-ES" dirty="0" smtClean="0">
                <a:solidFill>
                  <a:schemeClr val="bg1"/>
                </a:solidFill>
              </a:rPr>
              <a:t>Emisión y grabación en directo, HD, cámaras digitales, mesas y equipos de control,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Reproducción en </a:t>
            </a:r>
            <a:r>
              <a:rPr lang="es-ES" dirty="0" err="1" smtClean="0">
                <a:solidFill>
                  <a:schemeClr val="bg1"/>
                </a:solidFill>
              </a:rPr>
              <a:t>streaming</a:t>
            </a:r>
            <a:r>
              <a:rPr lang="es-ES" dirty="0" smtClean="0">
                <a:solidFill>
                  <a:schemeClr val="bg1"/>
                </a:solidFill>
              </a:rPr>
              <a:t> en directo a través de internet.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Circuito cerrado de TV y vídeo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bg1"/>
                </a:solidFill>
              </a:rPr>
              <a:t>Proyección:</a:t>
            </a:r>
            <a:r>
              <a:rPr lang="es-ES" dirty="0" smtClean="0">
                <a:solidFill>
                  <a:schemeClr val="bg1"/>
                </a:solidFill>
              </a:rPr>
              <a:t> Pantallas de proyección retro y frontal, proyectores de video, pantalla de plasma y </a:t>
            </a:r>
            <a:r>
              <a:rPr lang="es-ES" dirty="0" err="1" smtClean="0">
                <a:solidFill>
                  <a:schemeClr val="bg1"/>
                </a:solidFill>
              </a:rPr>
              <a:t>led</a:t>
            </a:r>
            <a:r>
              <a:rPr lang="es-ES" dirty="0" smtClean="0">
                <a:solidFill>
                  <a:schemeClr val="bg1"/>
                </a:solidFill>
              </a:rPr>
              <a:t>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bg1"/>
                </a:solidFill>
              </a:rPr>
              <a:t>Equipos de sonido de alta calidad: </a:t>
            </a:r>
            <a:r>
              <a:rPr lang="es-ES" dirty="0" smtClean="0">
                <a:solidFill>
                  <a:schemeClr val="bg1"/>
                </a:solidFill>
              </a:rPr>
              <a:t>Mesas de mezcla, altavoces, micrófonos, etapas de potencia, ecualizadores, procesadores, rack, reproductores, grabadores, etc.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32656"/>
            <a:ext cx="8424936" cy="5256584"/>
          </a:xfrm>
          <a:prstGeom prst="roundRect">
            <a:avLst>
              <a:gd name="adj" fmla="val 4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\\servidorcorreo\Proyectos_Web\Proyectos\LOGOTIPOS\cgb_cuadrado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77272"/>
            <a:ext cx="642462" cy="6424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87624" y="587727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CGB Informática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C/ Federico García Lorca, Edificio CGB. 37187 </a:t>
            </a:r>
            <a:r>
              <a:rPr lang="es-ES" sz="1100" dirty="0" err="1" smtClean="0">
                <a:solidFill>
                  <a:schemeClr val="bg1"/>
                </a:solidFill>
              </a:rPr>
              <a:t>Aldeatejada</a:t>
            </a:r>
            <a:r>
              <a:rPr lang="es-ES" sz="1100" dirty="0" smtClean="0">
                <a:solidFill>
                  <a:schemeClr val="bg1"/>
                </a:solidFill>
              </a:rPr>
              <a:t> (Salamanca)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www.esla.com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Servicios Audiovisuales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84502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bg1"/>
                </a:solidFill>
              </a:rPr>
              <a:t>Iluminación Profesional: </a:t>
            </a:r>
            <a:r>
              <a:rPr lang="es-ES" dirty="0" smtClean="0">
                <a:solidFill>
                  <a:schemeClr val="bg1"/>
                </a:solidFill>
              </a:rPr>
              <a:t>Laser, focos móviles, mesas de luces, controladores DMX, panorámicos. Tanto para el interior como para exteriores.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bg1"/>
                </a:solidFill>
              </a:rPr>
              <a:t>Realizamos y difundimos video HD</a:t>
            </a:r>
            <a:r>
              <a:rPr lang="es-ES" dirty="0" smtClean="0">
                <a:solidFill>
                  <a:schemeClr val="bg1"/>
                </a:solidFill>
              </a:rPr>
              <a:t>, producimos y ejecutamos la realización. A través de nuestro sistema interactivo realizamos la recepción y difusión a distancia (videoconferencia, internet y satélite). Intercalando el escenario o las zonas exteriores con iluminación, efectos especiales de luz y proyección láser.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Creación /realización de presentaciones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FA929-716E-4745-BB15-63BB15BC460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572000" y="3429000"/>
            <a:ext cx="28146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Mientras usted asesora a un cliente…</a:t>
            </a:r>
            <a:endParaRPr lang="es-ES" sz="1200">
              <a:solidFill>
                <a:schemeClr val="bg1"/>
              </a:solidFill>
              <a:latin typeface="Calibri" pitchFamily="34" charset="0"/>
            </a:endParaRPr>
          </a:p>
          <a:p>
            <a:endParaRPr lang="es-ES" sz="1200">
              <a:solidFill>
                <a:schemeClr val="bg1"/>
              </a:solidFill>
              <a:latin typeface="Calibri" pitchFamily="34" charset="0"/>
            </a:endParaRPr>
          </a:p>
          <a:p>
            <a:endParaRPr lang="es-ES" sz="12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A través del Portal otros de sus </a:t>
            </a:r>
          </a:p>
          <a:p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clientes:</a:t>
            </a:r>
          </a:p>
          <a:p>
            <a:endParaRPr lang="es-ES" sz="12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 Imprimen un balance trimestral</a:t>
            </a: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 Le envían un parte de accidente</a:t>
            </a: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 Descargan las hojas de salario</a:t>
            </a: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 Etc. 	</a:t>
            </a:r>
          </a:p>
          <a:p>
            <a:endParaRPr lang="es-E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4" name="6 CuadroTexto"/>
          <p:cNvSpPr txBox="1">
            <a:spLocks noChangeArrowheads="1"/>
          </p:cNvSpPr>
          <p:nvPr/>
        </p:nvSpPr>
        <p:spPr bwMode="auto">
          <a:xfrm>
            <a:off x="684213" y="6308725"/>
            <a:ext cx="21590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245" name="7 Imagen" descr="CGB_1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221413"/>
            <a:ext cx="889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Users\juan\AppData\Local\Temp\x10sctmp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533</Words>
  <Application>Microsoft Office PowerPoint</Application>
  <PresentationFormat>Presentación en pantalla (4:3)</PresentationFormat>
  <Paragraphs>85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Introducción</vt:lpstr>
      <vt:lpstr>ORGANIZAMOS TODO TIPO DE EVENTOS</vt:lpstr>
      <vt:lpstr>Planificación del evento</vt:lpstr>
      <vt:lpstr>Servicios Técnicos</vt:lpstr>
      <vt:lpstr>Servicios Técnicos</vt:lpstr>
      <vt:lpstr>Servicios Audiovisuales</vt:lpstr>
      <vt:lpstr>Servicios Audiovisuales</vt:lpstr>
      <vt:lpstr>Diapositiva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Joan</cp:lastModifiedBy>
  <cp:revision>13</cp:revision>
  <dcterms:created xsi:type="dcterms:W3CDTF">2011-12-20T08:09:27Z</dcterms:created>
  <dcterms:modified xsi:type="dcterms:W3CDTF">2011-12-20T16:05:41Z</dcterms:modified>
</cp:coreProperties>
</file>